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>
        <p:scale>
          <a:sx n="33" d="100"/>
          <a:sy n="33" d="100"/>
        </p:scale>
        <p:origin x="2218" y="103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0AE6-444C-4879-5BB0-58250CC0D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8B5D2-5417-0C8C-FD66-C03061E9DF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FC505-BDE4-79F1-3BE3-AC2827584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375AD-4C5A-7DFF-7C31-20C88D901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3FBDD-4C02-7D00-AF01-F673E31EF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6236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056F8-EEA8-100E-DB24-DAEE204B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74B412-6C0D-CEE6-A273-9A032DD93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C7A13-2C73-F81C-ED3D-8FFCC4997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6EC75-EBF2-A87D-AB82-E96497C1E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80990-5D2C-3A03-8120-33CF56E26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8797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0761BB-A809-CF73-F92E-3D2FF125BB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9A1CE-C24F-68FC-CD8A-FB5AF4D50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995E6-D7E3-59E6-74CF-A8CB4EAA8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27C9F-DD0C-F345-DEAC-D15CC076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1BCE9-2DE9-3DC1-B31D-875DAA193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9345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AD601-3561-0FF3-C2F5-33F843014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3F777-BD3A-BE17-C9FE-B63AB6771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DCF53-10D9-AC54-8AC0-F10210D33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65F48-7888-C2E3-5DE1-E39E6814F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9793C-F65B-FACB-F1F9-97FC26D1F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7639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6DB9C-693E-6C0A-34A6-C4DE691A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07F5B1-BB27-413E-E3C9-25493B3A8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B42A4-5A80-F90E-351C-32C356F41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153A4-FAD0-2DCE-9E18-727887B36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E4F00-DC8A-B350-1F19-EE1AD0D64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650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4DDF4-217F-3CE4-0BF1-6D9A0659F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259CF-7949-D37E-BE6B-9A5009AA85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66580-9EF3-24D6-65B8-0F45C187A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ECE34-DDF4-03DE-3BF7-5A60D82BF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5AEC6-064D-046B-280E-CA30A5EC8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69E2E5-6E88-1D9E-5EA9-1DDB8895E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22494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2A4A1-F933-21E1-4FBF-8870BFCA9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1EF8FD-9699-3A9D-47A6-5DA4D5F38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C1C60E-2862-9C2D-64FC-9C1F0AFAE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FBB3C7-4ADA-FC90-6ED0-136F183A08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2995C6-E7C1-DD0F-9A53-A5BD5DF97C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9E6213-2337-EA4B-2F15-643FACDC6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75D2C-7967-AB36-7C11-2EED61CFE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29B7AB-7E42-D045-CD32-E6665E2F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846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4B7EA-17D0-2E97-ED7B-3B825FF30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710566-CEFC-C5F3-7F4D-7C1EAD0E5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4090C-69AF-7A97-507B-9E1C00EA8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D1260F-2674-F517-B263-2E6F3997E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26435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BAC934-3F6E-5174-AFD8-A25596811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D90C31-FECC-D69D-F85E-F4A5A6CDE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4C64C-87DB-09F1-D81C-1FC19BC13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75173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71A50-6B64-3D2F-AD0A-5AD6D5A2B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B6847-1395-6D39-1898-9D300B8FB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FEA6E7-9B4D-2B5D-4436-D21AAE1B25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2F8FE4-A258-79C5-86C0-42093E2BB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1F61AA-58FB-D877-7C5D-28EA2D8B0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223F74-5591-38FF-CDF2-A90E4FD3E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4026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F0CC6-7119-62EC-6EFD-5D53705D7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5E2139-A9B0-EAED-916B-2ADC83FFB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770E6-63D1-AE17-1A7E-CB8A9F4C98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39708-E93C-4B94-EFE7-D1523C970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30801-70CA-5F9A-DAB5-532A2DBC5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7601C-B4FD-4A5F-9EEC-0E31FC460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19937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90CC0E-BC91-49EA-E2AD-C20F02C2A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8C4A80-5220-7335-5D19-CEDEDB1D3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33076-5638-B874-34A0-5153E6A425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C85A7-7BEF-ADD5-A422-A2366339B7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7E12C-5A0B-A43B-09C9-369AD78B6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86028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Public Bus">
                <a:extLst>
                  <a:ext uri="{FF2B5EF4-FFF2-40B4-BE49-F238E27FC236}">
                    <a16:creationId xmlns:a16="http://schemas.microsoft.com/office/drawing/2014/main" id="{9EDC643B-ED60-CEE1-B19D-FE38BF65182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29665920"/>
                  </p:ext>
                </p:extLst>
              </p:nvPr>
            </p:nvGraphicFramePr>
            <p:xfrm>
              <a:off x="14302153" y="-6997503"/>
              <a:ext cx="4410155" cy="267167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4410155" cy="2671673"/>
                    </a:xfrm>
                    <a:prstGeom prst="rect">
                      <a:avLst/>
                    </a:prstGeom>
                  </am3d:spPr>
                  <am3d:camera>
                    <am3d:pos x="0" y="0" z="5111903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750" d="1000000"/>
                    <am3d:preTrans dx="0" dy="-569345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204795" ay="-2306338" az="-768182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8506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Public Bus">
                <a:extLst>
                  <a:ext uri="{FF2B5EF4-FFF2-40B4-BE49-F238E27FC236}">
                    <a16:creationId xmlns:a16="http://schemas.microsoft.com/office/drawing/2014/main" id="{9EDC643B-ED60-CEE1-B19D-FE38BF65182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302153" y="-6997503"/>
                <a:ext cx="4410155" cy="2671673"/>
              </a:xfrm>
              <a:prstGeom prst="rect">
                <a:avLst/>
              </a:prstGeom>
            </p:spPr>
          </p:pic>
        </mc:Fallback>
      </mc:AlternateContent>
      <p:sp>
        <p:nvSpPr>
          <p:cNvPr id="3" name="Rectangle 2">
            <a:extLst>
              <a:ext uri="{FF2B5EF4-FFF2-40B4-BE49-F238E27FC236}">
                <a16:creationId xmlns:a16="http://schemas.microsoft.com/office/drawing/2014/main" id="{5C5E1034-72EE-AC04-4A9C-4E950EDE76E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39672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31E15E-B012-009A-8033-15A3F6529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Public Bus">
                <a:extLst>
                  <a:ext uri="{FF2B5EF4-FFF2-40B4-BE49-F238E27FC236}">
                    <a16:creationId xmlns:a16="http://schemas.microsoft.com/office/drawing/2014/main" id="{DB5734AC-9C70-5A8E-FDB6-71B0A29B047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5239978"/>
                  </p:ext>
                </p:extLst>
              </p:nvPr>
            </p:nvGraphicFramePr>
            <p:xfrm>
              <a:off x="7284850" y="132293"/>
              <a:ext cx="7298653" cy="658138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98653" cy="6581385"/>
                    </a:xfrm>
                    <a:prstGeom prst="rect">
                      <a:avLst/>
                    </a:prstGeom>
                  </am3d:spPr>
                  <am3d:camera>
                    <am3d:pos x="0" y="0" z="5111903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750" d="1000000"/>
                    <am3d:preTrans dx="0" dy="-5693451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953431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Public Bus">
                <a:extLst>
                  <a:ext uri="{FF2B5EF4-FFF2-40B4-BE49-F238E27FC236}">
                    <a16:creationId xmlns:a16="http://schemas.microsoft.com/office/drawing/2014/main" id="{DB5734AC-9C70-5A8E-FDB6-71B0A29B047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284850" y="132293"/>
                <a:ext cx="7298653" cy="658138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09646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DB9EA0-9529-2123-1DA5-58D4C9BB54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 descr="Public Bus">
                <a:extLst>
                  <a:ext uri="{FF2B5EF4-FFF2-40B4-BE49-F238E27FC236}">
                    <a16:creationId xmlns:a16="http://schemas.microsoft.com/office/drawing/2014/main" id="{BB780F17-45F4-EC7C-4C76-7D71BD8E395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62496655"/>
                  </p:ext>
                </p:extLst>
              </p:nvPr>
            </p:nvGraphicFramePr>
            <p:xfrm>
              <a:off x="-7832250" y="4358049"/>
              <a:ext cx="7832250" cy="249995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832250" cy="2499950"/>
                    </a:xfrm>
                    <a:prstGeom prst="rect">
                      <a:avLst/>
                    </a:prstGeom>
                  </am3d:spPr>
                  <am3d:camera>
                    <am3d:pos x="0" y="0" z="5111903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750" d="1000000"/>
                    <am3d:preTrans dx="0" dy="-569345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3651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 descr="Public Bus">
                <a:extLst>
                  <a:ext uri="{FF2B5EF4-FFF2-40B4-BE49-F238E27FC236}">
                    <a16:creationId xmlns:a16="http://schemas.microsoft.com/office/drawing/2014/main" id="{BB780F17-45F4-EC7C-4C76-7D71BD8E395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7832250" y="4358049"/>
                <a:ext cx="7832250" cy="24999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Public Bus">
                <a:extLst>
                  <a:ext uri="{FF2B5EF4-FFF2-40B4-BE49-F238E27FC236}">
                    <a16:creationId xmlns:a16="http://schemas.microsoft.com/office/drawing/2014/main" id="{F1E5271C-BDB1-A459-AB9A-DDA95D1A2E4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39950449"/>
                  </p:ext>
                </p:extLst>
              </p:nvPr>
            </p:nvGraphicFramePr>
            <p:xfrm>
              <a:off x="13617334" y="6243066"/>
              <a:ext cx="17893735" cy="957639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7893735" cy="9576392"/>
                    </a:xfrm>
                    <a:prstGeom prst="rect">
                      <a:avLst/>
                    </a:prstGeom>
                  </am3d:spPr>
                  <am3d:camera>
                    <am3d:pos x="0" y="0" z="5111903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750" d="1000000"/>
                    <am3d:preTrans dx="0" dy="-569345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928375" ay="2423544" az="610179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195343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Public Bus">
                <a:extLst>
                  <a:ext uri="{FF2B5EF4-FFF2-40B4-BE49-F238E27FC236}">
                    <a16:creationId xmlns:a16="http://schemas.microsoft.com/office/drawing/2014/main" id="{F1E5271C-BDB1-A459-AB9A-DDA95D1A2E4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617334" y="6243066"/>
                <a:ext cx="17893735" cy="957639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48430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2.59259E-6 L 0.82122 -0.0004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055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A15D2F-06CD-7E2A-AB25-7BF322B26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 descr="Public Bus">
                <a:extLst>
                  <a:ext uri="{FF2B5EF4-FFF2-40B4-BE49-F238E27FC236}">
                    <a16:creationId xmlns:a16="http://schemas.microsoft.com/office/drawing/2014/main" id="{E108DE42-EEE5-11AE-8AF9-0944F403A5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92856711"/>
                  </p:ext>
                </p:extLst>
              </p:nvPr>
            </p:nvGraphicFramePr>
            <p:xfrm>
              <a:off x="-3999664" y="5580148"/>
              <a:ext cx="3999664" cy="127785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99664" cy="1277852"/>
                    </a:xfrm>
                    <a:prstGeom prst="rect">
                      <a:avLst/>
                    </a:prstGeom>
                  </am3d:spPr>
                  <am3d:camera>
                    <am3d:pos x="0" y="0" z="5111903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750" d="1000000"/>
                    <am3d:preTrans dx="0" dy="-569345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7586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 descr="Public Bus">
                <a:extLst>
                  <a:ext uri="{FF2B5EF4-FFF2-40B4-BE49-F238E27FC236}">
                    <a16:creationId xmlns:a16="http://schemas.microsoft.com/office/drawing/2014/main" id="{E108DE42-EEE5-11AE-8AF9-0944F403A5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999664" y="5580148"/>
                <a:ext cx="3999664" cy="12778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Public Bus">
                <a:extLst>
                  <a:ext uri="{FF2B5EF4-FFF2-40B4-BE49-F238E27FC236}">
                    <a16:creationId xmlns:a16="http://schemas.microsoft.com/office/drawing/2014/main" id="{C5BCADDD-44CA-A296-4A9F-02965FE32C2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93270478"/>
                  </p:ext>
                </p:extLst>
              </p:nvPr>
            </p:nvGraphicFramePr>
            <p:xfrm>
              <a:off x="-3999664" y="5580148"/>
              <a:ext cx="3999664" cy="127785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99664" cy="1277852"/>
                    </a:xfrm>
                    <a:prstGeom prst="rect">
                      <a:avLst/>
                    </a:prstGeom>
                  </am3d:spPr>
                  <am3d:camera>
                    <am3d:pos x="0" y="0" z="5111903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750" d="1000000"/>
                    <am3d:preTrans dx="0" dy="-569345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7586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Public Bus">
                <a:extLst>
                  <a:ext uri="{FF2B5EF4-FFF2-40B4-BE49-F238E27FC236}">
                    <a16:creationId xmlns:a16="http://schemas.microsoft.com/office/drawing/2014/main" id="{C5BCADDD-44CA-A296-4A9F-02965FE32C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999664" y="5580148"/>
                <a:ext cx="3999664" cy="12778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Public Bus">
                <a:extLst>
                  <a:ext uri="{FF2B5EF4-FFF2-40B4-BE49-F238E27FC236}">
                    <a16:creationId xmlns:a16="http://schemas.microsoft.com/office/drawing/2014/main" id="{E388A287-0C5C-9115-0631-C8D0E8E2499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44365634"/>
                  </p:ext>
                </p:extLst>
              </p:nvPr>
            </p:nvGraphicFramePr>
            <p:xfrm>
              <a:off x="-3999664" y="5580148"/>
              <a:ext cx="3999664" cy="127785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99664" cy="1277852"/>
                    </a:xfrm>
                    <a:prstGeom prst="rect">
                      <a:avLst/>
                    </a:prstGeom>
                  </am3d:spPr>
                  <am3d:camera>
                    <am3d:pos x="0" y="0" z="5111903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750" d="1000000"/>
                    <am3d:preTrans dx="0" dy="-569345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7586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Public Bus">
                <a:extLst>
                  <a:ext uri="{FF2B5EF4-FFF2-40B4-BE49-F238E27FC236}">
                    <a16:creationId xmlns:a16="http://schemas.microsoft.com/office/drawing/2014/main" id="{E388A287-0C5C-9115-0631-C8D0E8E2499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999664" y="5580148"/>
                <a:ext cx="3999664" cy="127785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Public Bus">
                <a:extLst>
                  <a:ext uri="{FF2B5EF4-FFF2-40B4-BE49-F238E27FC236}">
                    <a16:creationId xmlns:a16="http://schemas.microsoft.com/office/drawing/2014/main" id="{4FA3FE21-66E3-BE24-C0D5-C94E1608735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12997452"/>
                  </p:ext>
                </p:extLst>
              </p:nvPr>
            </p:nvGraphicFramePr>
            <p:xfrm>
              <a:off x="-3999664" y="5580148"/>
              <a:ext cx="3999664" cy="127785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999664" cy="1277852"/>
                    </a:xfrm>
                    <a:prstGeom prst="rect">
                      <a:avLst/>
                    </a:prstGeom>
                  </am3d:spPr>
                  <am3d:camera>
                    <am3d:pos x="0" y="0" z="5111903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750" d="1000000"/>
                    <am3d:preTrans dx="0" dy="-5693451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27586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Public Bus">
                <a:extLst>
                  <a:ext uri="{FF2B5EF4-FFF2-40B4-BE49-F238E27FC236}">
                    <a16:creationId xmlns:a16="http://schemas.microsoft.com/office/drawing/2014/main" id="{4FA3FE21-66E3-BE24-C0D5-C94E1608735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3999664" y="5580148"/>
                <a:ext cx="3999664" cy="127785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50258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2.96296E-6 L 1.33125 -2.96296E-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562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repeatCount="indefinite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2.29167E-6 -2.96296E-6 L 1.33125 -2.96296E-6 " pathEditMode="relative" rAng="0" ptsTypes="AA">
                                      <p:cBhvr>
                                        <p:cTn id="8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562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repeatCount="indefinite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animMotion origin="layout" path="M 2.29167E-6 -2.96296E-6 L 1.33125 -2.96296E-6 " pathEditMode="relative" rAng="0" ptsTypes="AA">
                                      <p:cBhvr>
                                        <p:cTn id="10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562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3" presetClass="path" presetSubtype="0" repeatCount="indefinite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2.29167E-6 -2.96296E-6 L 1.33125 -2.96296E-6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56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0</Words>
  <Application>Microsoft Office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Salvador  Garcia Bojorquez</dc:creator>
  <cp:lastModifiedBy>Salvador  Garcia Bojorquez</cp:lastModifiedBy>
  <cp:revision>7</cp:revision>
  <dcterms:created xsi:type="dcterms:W3CDTF">2025-11-12T16:07:26Z</dcterms:created>
  <dcterms:modified xsi:type="dcterms:W3CDTF">2025-11-13T01:42:27Z</dcterms:modified>
</cp:coreProperties>
</file>

<file path=docProps/thumbnail.jpeg>
</file>